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1E700B27-DE4C-4B9E-BB11-B9027034A00F}" type="datetimeFigureOut">
              <a:rPr lang="en-US" dirty="0"/>
              <a:pPr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3B183-A821-4095-A363-9EC968635539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7E0D914D-B099-4142-A885-11F276715148}" type="datetimeFigureOut">
              <a:rPr lang="en-US" dirty="0"/>
              <a:t>4/29/2020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A77646-8BFA-40F9-9D66-5DE9DE89E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728871"/>
            <a:ext cx="8825658" cy="98066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Eier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ohne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Hände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A1AECD-54B9-4C9A-96D9-9E28AC88DA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1838739"/>
            <a:ext cx="8825658" cy="172609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Clara Cremer, 8b, Nc</a:t>
            </a:r>
            <a:endParaRPr lang="en-DE" sz="2000" dirty="0">
              <a:solidFill>
                <a:schemeClr val="tx1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E51B72-70B2-4A91-94AF-E4CE81EC5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6112" y="2362669"/>
            <a:ext cx="3497611" cy="331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88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DAF596-7112-42EE-B811-76D661EE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             </a:t>
            </a:r>
            <a:r>
              <a:rPr lang="en-US" dirty="0" err="1">
                <a:solidFill>
                  <a:schemeClr val="tx1"/>
                </a:solidFill>
              </a:rPr>
              <a:t>Versuchsanleitung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08251B-1BE7-463C-BE97-C3C9774D2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68032"/>
            <a:ext cx="8761412" cy="4389968"/>
          </a:xfrm>
        </p:spPr>
        <p:txBody>
          <a:bodyPr/>
          <a:lstStyle/>
          <a:p>
            <a:r>
              <a:rPr lang="en-US" sz="2000" dirty="0" err="1">
                <a:solidFill>
                  <a:schemeClr val="tx1"/>
                </a:solidFill>
              </a:rPr>
              <a:t>Gebe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ein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rohes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Ei</a:t>
            </a:r>
            <a:r>
              <a:rPr lang="en-US" sz="2000" dirty="0">
                <a:solidFill>
                  <a:schemeClr val="tx1"/>
                </a:solidFill>
              </a:rPr>
              <a:t> in </a:t>
            </a:r>
            <a:r>
              <a:rPr lang="en-US" sz="2000" dirty="0" err="1">
                <a:solidFill>
                  <a:schemeClr val="tx1"/>
                </a:solidFill>
              </a:rPr>
              <a:t>kochendes</a:t>
            </a:r>
            <a:r>
              <a:rPr lang="en-US" sz="2000" dirty="0">
                <a:solidFill>
                  <a:schemeClr val="tx1"/>
                </a:solidFill>
              </a:rPr>
              <a:t> Wasser, und </a:t>
            </a:r>
            <a:r>
              <a:rPr lang="en-US" sz="2000" dirty="0" err="1">
                <a:solidFill>
                  <a:schemeClr val="tx1"/>
                </a:solidFill>
              </a:rPr>
              <a:t>warte</a:t>
            </a:r>
            <a:r>
              <a:rPr lang="en-US" sz="2000" dirty="0">
                <a:solidFill>
                  <a:schemeClr val="tx1"/>
                </a:solidFill>
              </a:rPr>
              <a:t> 7min.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Hole das nun </a:t>
            </a:r>
            <a:r>
              <a:rPr lang="en-US" sz="2000" dirty="0" err="1">
                <a:solidFill>
                  <a:schemeClr val="tx1"/>
                </a:solidFill>
              </a:rPr>
              <a:t>hartgekochte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Ei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aus</a:t>
            </a:r>
            <a:r>
              <a:rPr lang="en-US" sz="2000" dirty="0">
                <a:solidFill>
                  <a:schemeClr val="tx1"/>
                </a:solidFill>
              </a:rPr>
              <a:t> dem Wasser, und </a:t>
            </a:r>
            <a:r>
              <a:rPr lang="en-US" sz="2000" dirty="0" err="1">
                <a:solidFill>
                  <a:schemeClr val="tx1"/>
                </a:solidFill>
              </a:rPr>
              <a:t>tue</a:t>
            </a:r>
            <a:r>
              <a:rPr lang="en-US" sz="2000" dirty="0">
                <a:solidFill>
                  <a:schemeClr val="tx1"/>
                </a:solidFill>
              </a:rPr>
              <a:t> es in </a:t>
            </a:r>
            <a:r>
              <a:rPr lang="en-US" sz="2000" dirty="0" err="1">
                <a:solidFill>
                  <a:schemeClr val="tx1"/>
                </a:solidFill>
              </a:rPr>
              <a:t>eine</a:t>
            </a:r>
            <a:r>
              <a:rPr lang="en-US" sz="2000" dirty="0">
                <a:solidFill>
                  <a:schemeClr val="tx1"/>
                </a:solidFill>
              </a:rPr>
              <a:t> Dose.</a:t>
            </a:r>
          </a:p>
          <a:p>
            <a:r>
              <a:rPr lang="en-US" sz="2000" dirty="0" err="1">
                <a:solidFill>
                  <a:schemeClr val="tx1"/>
                </a:solidFill>
              </a:rPr>
              <a:t>Gebe</a:t>
            </a:r>
            <a:r>
              <a:rPr lang="en-US" sz="2000" dirty="0">
                <a:solidFill>
                  <a:schemeClr val="tx1"/>
                </a:solidFill>
              </a:rPr>
              <a:t> in die Dose nun </a:t>
            </a:r>
            <a:r>
              <a:rPr lang="en-US" sz="2000" dirty="0" err="1">
                <a:solidFill>
                  <a:schemeClr val="tx1"/>
                </a:solidFill>
              </a:rPr>
              <a:t>noch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Leitungswasser</a:t>
            </a:r>
            <a:r>
              <a:rPr lang="en-US" sz="2000" dirty="0">
                <a:solidFill>
                  <a:schemeClr val="tx1"/>
                </a:solidFill>
              </a:rPr>
              <a:t> und </a:t>
            </a:r>
            <a:r>
              <a:rPr lang="en-US" sz="2000" dirty="0" err="1">
                <a:solidFill>
                  <a:schemeClr val="tx1"/>
                </a:solidFill>
              </a:rPr>
              <a:t>verschließe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sie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Nun </a:t>
            </a:r>
            <a:r>
              <a:rPr lang="en-US" sz="2000" dirty="0" err="1">
                <a:solidFill>
                  <a:schemeClr val="tx1"/>
                </a:solidFill>
              </a:rPr>
              <a:t>schüttelst</a:t>
            </a:r>
            <a:r>
              <a:rPr lang="en-US" sz="2000" dirty="0">
                <a:solidFill>
                  <a:schemeClr val="tx1"/>
                </a:solidFill>
              </a:rPr>
              <a:t> du die Dose so </a:t>
            </a:r>
            <a:r>
              <a:rPr lang="en-US" sz="2000" dirty="0" err="1">
                <a:solidFill>
                  <a:schemeClr val="tx1"/>
                </a:solidFill>
              </a:rPr>
              <a:t>lange</a:t>
            </a:r>
            <a:r>
              <a:rPr lang="en-US" sz="2000" dirty="0">
                <a:solidFill>
                  <a:schemeClr val="tx1"/>
                </a:solidFill>
              </a:rPr>
              <a:t> bis </a:t>
            </a:r>
            <a:r>
              <a:rPr lang="en-US" sz="2000" dirty="0" err="1">
                <a:solidFill>
                  <a:schemeClr val="tx1"/>
                </a:solidFill>
              </a:rPr>
              <a:t>sich</a:t>
            </a:r>
            <a:r>
              <a:rPr lang="en-US" sz="2000" dirty="0">
                <a:solidFill>
                  <a:schemeClr val="tx1"/>
                </a:solidFill>
              </a:rPr>
              <a:t> die </a:t>
            </a:r>
            <a:r>
              <a:rPr lang="en-US" sz="2000" dirty="0" err="1">
                <a:solidFill>
                  <a:schemeClr val="tx1"/>
                </a:solidFill>
              </a:rPr>
              <a:t>Schale</a:t>
            </a:r>
            <a:r>
              <a:rPr lang="en-US" sz="2000" dirty="0">
                <a:solidFill>
                  <a:schemeClr val="tx1"/>
                </a:solidFill>
              </a:rPr>
              <a:t> von dem </a:t>
            </a:r>
            <a:r>
              <a:rPr lang="en-US" sz="2000" dirty="0" err="1">
                <a:solidFill>
                  <a:schemeClr val="tx1"/>
                </a:solidFill>
              </a:rPr>
              <a:t>Ei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vollständig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de-DE" sz="2000" dirty="0">
                <a:solidFill>
                  <a:schemeClr val="tx1"/>
                </a:solidFill>
              </a:rPr>
              <a:t>löst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endParaRPr lang="en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F544C3-83FE-48E0-98C4-97CECC685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01" y="4900104"/>
            <a:ext cx="2624607" cy="19684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49168C2-EFFF-4D52-A143-F702A1DBA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994512" y="4856271"/>
            <a:ext cx="2202976" cy="16522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0DD854-2173-4AAE-94B2-D48CCC908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137070" y="4938388"/>
            <a:ext cx="2202978" cy="165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3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CED73-F2B6-4322-8636-3A10C97D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   </a:t>
            </a:r>
            <a:r>
              <a:rPr lang="en-US" dirty="0" err="1">
                <a:solidFill>
                  <a:schemeClr val="tx1"/>
                </a:solidFill>
              </a:rPr>
              <a:t>Beobachtung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017FFC-925B-4826-B6A9-FA890625C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807" y="2305878"/>
            <a:ext cx="10029879" cy="4121426"/>
          </a:xfrm>
        </p:spPr>
        <p:txBody>
          <a:bodyPr>
            <a:normAutofit/>
          </a:bodyPr>
          <a:lstStyle/>
          <a:p>
            <a:r>
              <a:rPr lang="en-US" dirty="0" err="1"/>
              <a:t>Nachdem</a:t>
            </a:r>
            <a:r>
              <a:rPr lang="en-US" dirty="0"/>
              <a:t> man das </a:t>
            </a:r>
            <a:r>
              <a:rPr lang="en-US" dirty="0" err="1"/>
              <a:t>Ei</a:t>
            </a:r>
            <a:r>
              <a:rPr lang="en-US" dirty="0"/>
              <a:t> ins </a:t>
            </a:r>
            <a:r>
              <a:rPr lang="en-US" dirty="0" err="1"/>
              <a:t>kochende</a:t>
            </a:r>
            <a:r>
              <a:rPr lang="en-US" dirty="0"/>
              <a:t> Wasser </a:t>
            </a:r>
            <a:r>
              <a:rPr lang="en-US" dirty="0" err="1"/>
              <a:t>gegeben</a:t>
            </a:r>
            <a:r>
              <a:rPr lang="en-US" dirty="0"/>
              <a:t> hat </a:t>
            </a:r>
            <a:r>
              <a:rPr lang="en-US" dirty="0" err="1"/>
              <a:t>fängt</a:t>
            </a:r>
            <a:r>
              <a:rPr lang="en-US" dirty="0"/>
              <a:t> es an um das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Bläschen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geben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Nach</a:t>
            </a:r>
            <a:r>
              <a:rPr lang="en-US" dirty="0"/>
              <a:t> </a:t>
            </a:r>
            <a:r>
              <a:rPr lang="en-US" dirty="0" err="1"/>
              <a:t>einiger</a:t>
            </a:r>
            <a:r>
              <a:rPr lang="en-US" dirty="0"/>
              <a:t> Zeit </a:t>
            </a:r>
            <a:r>
              <a:rPr lang="en-US" dirty="0" err="1"/>
              <a:t>fängt</a:t>
            </a:r>
            <a:r>
              <a:rPr lang="en-US" dirty="0"/>
              <a:t> das Wasser an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kochen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Nachdem</a:t>
            </a:r>
            <a:r>
              <a:rPr lang="en-US" dirty="0"/>
              <a:t> man das </a:t>
            </a:r>
            <a:r>
              <a:rPr lang="en-US" dirty="0" err="1"/>
              <a:t>Ei</a:t>
            </a:r>
            <a:r>
              <a:rPr lang="en-US" dirty="0"/>
              <a:t> in die Dose </a:t>
            </a:r>
            <a:r>
              <a:rPr lang="en-US" dirty="0" err="1"/>
              <a:t>gegeben</a:t>
            </a:r>
            <a:r>
              <a:rPr lang="en-US" dirty="0"/>
              <a:t> hat und </a:t>
            </a:r>
            <a:r>
              <a:rPr lang="en-US" dirty="0" err="1"/>
              <a:t>schüttelt</a:t>
            </a:r>
            <a:r>
              <a:rPr lang="en-US" dirty="0"/>
              <a:t> </a:t>
            </a:r>
            <a:r>
              <a:rPr lang="en-US" dirty="0" err="1"/>
              <a:t>lösen</a:t>
            </a:r>
            <a:r>
              <a:rPr lang="en-US" dirty="0"/>
              <a:t> </a:t>
            </a:r>
            <a:r>
              <a:rPr lang="en-US" dirty="0" err="1"/>
              <a:t>sich</a:t>
            </a:r>
            <a:r>
              <a:rPr lang="en-US" dirty="0"/>
              <a:t> die </a:t>
            </a:r>
            <a:r>
              <a:rPr lang="en-US" dirty="0" err="1"/>
              <a:t>ersten</a:t>
            </a:r>
            <a:r>
              <a:rPr lang="en-US" dirty="0"/>
              <a:t> </a:t>
            </a:r>
            <a:r>
              <a:rPr lang="en-US" dirty="0" err="1"/>
              <a:t>Schalen</a:t>
            </a:r>
            <a:r>
              <a:rPr lang="en-US" dirty="0"/>
              <a:t> </a:t>
            </a:r>
            <a:r>
              <a:rPr lang="en-US" dirty="0" err="1"/>
              <a:t>Stücke</a:t>
            </a:r>
            <a:r>
              <a:rPr lang="en-US" dirty="0"/>
              <a:t> ab.</a:t>
            </a:r>
          </a:p>
          <a:p>
            <a:endParaRPr lang="en-US" dirty="0"/>
          </a:p>
          <a:p>
            <a:r>
              <a:rPr lang="en-US" dirty="0" err="1"/>
              <a:t>Nachdem</a:t>
            </a:r>
            <a:r>
              <a:rPr lang="en-US" dirty="0"/>
              <a:t> das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vollständig</a:t>
            </a:r>
            <a:r>
              <a:rPr lang="en-US" dirty="0"/>
              <a:t> </a:t>
            </a:r>
            <a:r>
              <a:rPr lang="en-US" dirty="0" err="1"/>
              <a:t>gepellt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 </a:t>
            </a:r>
            <a:r>
              <a:rPr lang="en-US" dirty="0" err="1"/>
              <a:t>einige</a:t>
            </a:r>
            <a:r>
              <a:rPr lang="en-US" dirty="0"/>
              <a:t> </a:t>
            </a:r>
            <a:r>
              <a:rPr lang="en-US" dirty="0" err="1"/>
              <a:t>stücke</a:t>
            </a:r>
            <a:r>
              <a:rPr lang="en-US" dirty="0"/>
              <a:t> des </a:t>
            </a:r>
            <a:r>
              <a:rPr lang="en-US" dirty="0" err="1"/>
              <a:t>Eis</a:t>
            </a:r>
            <a:r>
              <a:rPr lang="en-US" dirty="0"/>
              <a:t> </a:t>
            </a:r>
            <a:r>
              <a:rPr lang="en-US" dirty="0" err="1"/>
              <a:t>kaputt</a:t>
            </a:r>
            <a:r>
              <a:rPr lang="en-US" dirty="0"/>
              <a:t> und </a:t>
            </a:r>
            <a:r>
              <a:rPr lang="en-US" dirty="0" err="1"/>
              <a:t>kleben</a:t>
            </a:r>
            <a:r>
              <a:rPr lang="en-US" dirty="0"/>
              <a:t> an der </a:t>
            </a:r>
            <a:r>
              <a:rPr lang="en-US" dirty="0" err="1"/>
              <a:t>schale</a:t>
            </a:r>
            <a:r>
              <a:rPr lang="en-US" dirty="0"/>
              <a:t> das Wasser hat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weißliche</a:t>
            </a:r>
            <a:r>
              <a:rPr lang="en-US" dirty="0"/>
              <a:t> </a:t>
            </a:r>
            <a:r>
              <a:rPr lang="en-US" dirty="0" err="1"/>
              <a:t>Farbe</a:t>
            </a:r>
            <a:r>
              <a:rPr lang="en-US" dirty="0"/>
              <a:t> </a:t>
            </a:r>
            <a:r>
              <a:rPr lang="en-US" dirty="0" err="1"/>
              <a:t>angenommen</a:t>
            </a:r>
            <a:r>
              <a:rPr lang="en-US" dirty="0"/>
              <a:t>.</a:t>
            </a:r>
            <a:endParaRPr lang="en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996A78-A7B6-4E81-9894-6DE0FB1E3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713065" y="1530451"/>
            <a:ext cx="1626407" cy="121980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FAF3C89-4718-4B59-811B-990F6CF6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974" y="2659360"/>
            <a:ext cx="1890945" cy="14182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7152C3A-A630-4A36-BC13-B2531270B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495141" y="3262093"/>
            <a:ext cx="1889956" cy="151245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3F77303-7B06-42C4-B754-9C245D8A5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186051" y="5072996"/>
            <a:ext cx="1634334" cy="165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18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642AE-8F51-4A1A-86C1-1B633F9D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                        </a:t>
            </a:r>
            <a:r>
              <a:rPr lang="en-US" dirty="0" err="1">
                <a:solidFill>
                  <a:schemeClr val="tx1"/>
                </a:solidFill>
              </a:rPr>
              <a:t>Probleme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1649F35-D161-440A-B3FF-31F55E98F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41982"/>
            <a:ext cx="7182678" cy="3273287"/>
          </a:xfrm>
        </p:spPr>
        <p:txBody>
          <a:bodyPr>
            <a:normAutofit/>
          </a:bodyPr>
          <a:lstStyle/>
          <a:p>
            <a:r>
              <a:rPr lang="en-US" sz="3200" dirty="0" err="1"/>
              <a:t>Beim</a:t>
            </a:r>
            <a:r>
              <a:rPr lang="en-US" sz="3200" dirty="0"/>
              <a:t> </a:t>
            </a:r>
            <a:r>
              <a:rPr lang="en-US" sz="3200" dirty="0" err="1"/>
              <a:t>zu</a:t>
            </a:r>
            <a:r>
              <a:rPr lang="en-US" sz="3200" dirty="0"/>
              <a:t> </a:t>
            </a:r>
            <a:r>
              <a:rPr lang="en-US" sz="3200" dirty="0" err="1"/>
              <a:t>festen</a:t>
            </a:r>
            <a:r>
              <a:rPr lang="en-US" sz="3200" dirty="0"/>
              <a:t> </a:t>
            </a:r>
            <a:r>
              <a:rPr lang="en-US" sz="3200" dirty="0" err="1"/>
              <a:t>Schütteln</a:t>
            </a:r>
            <a:r>
              <a:rPr lang="en-US" sz="3200" dirty="0"/>
              <a:t> der Dose </a:t>
            </a:r>
            <a:r>
              <a:rPr lang="en-US" sz="3200" dirty="0" err="1"/>
              <a:t>ist</a:t>
            </a:r>
            <a:r>
              <a:rPr lang="en-US" sz="3200" dirty="0"/>
              <a:t> das </a:t>
            </a:r>
            <a:r>
              <a:rPr lang="en-US" sz="3200" dirty="0" err="1"/>
              <a:t>Ei</a:t>
            </a:r>
            <a:r>
              <a:rPr lang="en-US" sz="3200" dirty="0"/>
              <a:t> </a:t>
            </a:r>
            <a:r>
              <a:rPr lang="en-US" sz="3200" dirty="0" err="1"/>
              <a:t>kaputt</a:t>
            </a:r>
            <a:r>
              <a:rPr lang="en-US" sz="3200" dirty="0"/>
              <a:t> </a:t>
            </a:r>
            <a:r>
              <a:rPr lang="en-US" sz="3200" dirty="0" err="1"/>
              <a:t>gegangen</a:t>
            </a:r>
            <a:r>
              <a:rPr lang="en-US" sz="3200" dirty="0"/>
              <a:t> so das </a:t>
            </a:r>
            <a:r>
              <a:rPr lang="en-US" sz="3200" dirty="0" err="1"/>
              <a:t>ein</a:t>
            </a:r>
            <a:r>
              <a:rPr lang="en-US" sz="3200" dirty="0"/>
              <a:t> </a:t>
            </a:r>
            <a:r>
              <a:rPr lang="en-US" sz="3200" dirty="0" err="1"/>
              <a:t>Teil</a:t>
            </a:r>
            <a:r>
              <a:rPr lang="en-US" sz="3200" dirty="0"/>
              <a:t> des </a:t>
            </a:r>
            <a:r>
              <a:rPr lang="en-US" sz="3200" dirty="0" err="1"/>
              <a:t>Eis</a:t>
            </a:r>
            <a:r>
              <a:rPr lang="en-US" sz="3200" dirty="0"/>
              <a:t> an der </a:t>
            </a:r>
            <a:r>
              <a:rPr lang="en-US" sz="3200" dirty="0" err="1"/>
              <a:t>Schale</a:t>
            </a:r>
            <a:r>
              <a:rPr lang="en-US" sz="3200" dirty="0"/>
              <a:t> </a:t>
            </a:r>
            <a:r>
              <a:rPr lang="en-US" sz="3200" dirty="0" err="1"/>
              <a:t>geblieben</a:t>
            </a:r>
            <a:r>
              <a:rPr lang="en-US" sz="3200" dirty="0"/>
              <a:t> </a:t>
            </a:r>
            <a:r>
              <a:rPr lang="en-US" sz="3200" dirty="0" err="1"/>
              <a:t>ist</a:t>
            </a:r>
            <a:r>
              <a:rPr lang="en-US" sz="3200" dirty="0"/>
              <a:t>. </a:t>
            </a:r>
            <a:r>
              <a:rPr lang="en-US" sz="3200" dirty="0" err="1"/>
              <a:t>Leichteres</a:t>
            </a:r>
            <a:r>
              <a:rPr lang="en-US" sz="3200" dirty="0"/>
              <a:t> </a:t>
            </a:r>
            <a:r>
              <a:rPr lang="en-US" sz="3200" dirty="0" err="1"/>
              <a:t>schütteln</a:t>
            </a:r>
            <a:r>
              <a:rPr lang="en-US" sz="3200" dirty="0"/>
              <a:t> </a:t>
            </a:r>
            <a:r>
              <a:rPr lang="en-US" sz="3200" dirty="0" err="1"/>
              <a:t>funktioniert</a:t>
            </a:r>
            <a:r>
              <a:rPr lang="en-US" sz="3200" dirty="0"/>
              <a:t> </a:t>
            </a:r>
            <a:r>
              <a:rPr lang="en-US" sz="3200" dirty="0" err="1"/>
              <a:t>besser</a:t>
            </a:r>
            <a:r>
              <a:rPr lang="en-US" sz="3200" dirty="0"/>
              <a:t>.</a:t>
            </a:r>
            <a:endParaRPr lang="en-DE" sz="32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37D75CC-C3F8-410C-85C4-181E2E870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606748" y="3240664"/>
            <a:ext cx="3966140" cy="297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7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D4180D-3EE9-4E3C-AF28-7F5E066F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                          </a:t>
            </a:r>
            <a:r>
              <a:rPr lang="en-US" dirty="0" err="1">
                <a:solidFill>
                  <a:schemeClr val="tx1"/>
                </a:solidFill>
              </a:rPr>
              <a:t>Erklärung</a:t>
            </a:r>
            <a:endParaRPr lang="en-DE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BFE1C8A-C952-49E6-957E-CD204C5BD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603500"/>
            <a:ext cx="3880871" cy="4088848"/>
          </a:xfrm>
        </p:spPr>
        <p:txBody>
          <a:bodyPr>
            <a:noAutofit/>
          </a:bodyPr>
          <a:lstStyle/>
          <a:p>
            <a:r>
              <a:rPr lang="en-US" sz="2000" dirty="0"/>
              <a:t>Die </a:t>
            </a:r>
            <a:r>
              <a:rPr lang="en-US" sz="2000" dirty="0" err="1"/>
              <a:t>Eierschale</a:t>
            </a:r>
            <a:r>
              <a:rPr lang="en-US" sz="2000" dirty="0"/>
              <a:t> </a:t>
            </a:r>
            <a:r>
              <a:rPr lang="en-US" sz="2000" dirty="0" err="1"/>
              <a:t>platzt</a:t>
            </a:r>
            <a:r>
              <a:rPr lang="en-US" sz="2000" dirty="0"/>
              <a:t> </a:t>
            </a:r>
            <a:r>
              <a:rPr lang="en-US" sz="2000" dirty="0" err="1"/>
              <a:t>bei</a:t>
            </a:r>
            <a:r>
              <a:rPr lang="en-US" sz="2000" dirty="0"/>
              <a:t> dem </a:t>
            </a:r>
            <a:r>
              <a:rPr lang="en-US" sz="2000" dirty="0" err="1"/>
              <a:t>Schütteln</a:t>
            </a:r>
            <a:r>
              <a:rPr lang="en-US" sz="2000" dirty="0"/>
              <a:t> in </a:t>
            </a:r>
            <a:r>
              <a:rPr lang="en-US" sz="2000" dirty="0" err="1"/>
              <a:t>kleine</a:t>
            </a:r>
            <a:r>
              <a:rPr lang="en-US" sz="2000" dirty="0"/>
              <a:t> </a:t>
            </a:r>
            <a:r>
              <a:rPr lang="en-US" sz="2000" dirty="0" err="1"/>
              <a:t>Stücke</a:t>
            </a:r>
            <a:r>
              <a:rPr lang="en-US" sz="2000" dirty="0"/>
              <a:t>, </a:t>
            </a:r>
            <a:r>
              <a:rPr lang="en-US" sz="2000" dirty="0" err="1"/>
              <a:t>diese</a:t>
            </a:r>
            <a:r>
              <a:rPr lang="en-US" sz="2000" dirty="0"/>
              <a:t> </a:t>
            </a:r>
            <a:r>
              <a:rPr lang="en-US" sz="2000" dirty="0" err="1"/>
              <a:t>lösen</a:t>
            </a:r>
            <a:r>
              <a:rPr lang="en-US" sz="2000" dirty="0"/>
              <a:t> </a:t>
            </a:r>
            <a:r>
              <a:rPr lang="en-US" sz="2000" dirty="0" err="1"/>
              <a:t>sich</a:t>
            </a:r>
            <a:r>
              <a:rPr lang="en-US" sz="2000" dirty="0"/>
              <a:t> </a:t>
            </a:r>
            <a:r>
              <a:rPr lang="en-US" sz="2000" dirty="0" err="1"/>
              <a:t>durch</a:t>
            </a:r>
            <a:r>
              <a:rPr lang="en-US" sz="2000" dirty="0"/>
              <a:t> das Wasser ab. Dies </a:t>
            </a:r>
            <a:r>
              <a:rPr lang="en-US" sz="2000" dirty="0" err="1"/>
              <a:t>würde</a:t>
            </a:r>
            <a:r>
              <a:rPr lang="en-US" sz="2000" dirty="0"/>
              <a:t> </a:t>
            </a:r>
            <a:r>
              <a:rPr lang="en-US" sz="2000" dirty="0" err="1"/>
              <a:t>bei</a:t>
            </a:r>
            <a:r>
              <a:rPr lang="en-US" sz="2000" dirty="0"/>
              <a:t> </a:t>
            </a:r>
            <a:r>
              <a:rPr lang="en-US" sz="2000" dirty="0" err="1"/>
              <a:t>einem</a:t>
            </a:r>
            <a:r>
              <a:rPr lang="en-US" sz="2000" dirty="0"/>
              <a:t> </a:t>
            </a:r>
            <a:r>
              <a:rPr lang="en-US" sz="2000" dirty="0" err="1"/>
              <a:t>rohen</a:t>
            </a:r>
            <a:r>
              <a:rPr lang="en-US" sz="2000" dirty="0"/>
              <a:t> </a:t>
            </a:r>
            <a:r>
              <a:rPr lang="en-US" sz="2000" dirty="0" err="1"/>
              <a:t>Ei</a:t>
            </a:r>
            <a:r>
              <a:rPr lang="en-US" sz="2000" dirty="0"/>
              <a:t> </a:t>
            </a:r>
            <a:r>
              <a:rPr lang="en-US" sz="2000" dirty="0" err="1"/>
              <a:t>nicht</a:t>
            </a:r>
            <a:r>
              <a:rPr lang="en-US" sz="2000" dirty="0"/>
              <a:t> </a:t>
            </a:r>
            <a:r>
              <a:rPr lang="en-US" sz="2000" dirty="0" err="1"/>
              <a:t>passieren</a:t>
            </a:r>
            <a:r>
              <a:rPr lang="en-US" sz="2000" dirty="0"/>
              <a:t>, da es </a:t>
            </a:r>
            <a:r>
              <a:rPr lang="en-US" sz="2000" dirty="0" err="1"/>
              <a:t>flüssig</a:t>
            </a:r>
            <a:r>
              <a:rPr lang="en-US" sz="2000" dirty="0"/>
              <a:t> </a:t>
            </a:r>
            <a:r>
              <a:rPr lang="en-US" sz="2000" dirty="0" err="1"/>
              <a:t>ist</a:t>
            </a:r>
            <a:r>
              <a:rPr lang="en-US" sz="2000" dirty="0"/>
              <a:t>. </a:t>
            </a:r>
            <a:r>
              <a:rPr lang="en-US" sz="2000" dirty="0" err="1"/>
              <a:t>Durch</a:t>
            </a:r>
            <a:r>
              <a:rPr lang="en-US" sz="2000" dirty="0"/>
              <a:t> das </a:t>
            </a:r>
            <a:r>
              <a:rPr lang="en-US" sz="2000" dirty="0" err="1"/>
              <a:t>Kochen</a:t>
            </a:r>
            <a:r>
              <a:rPr lang="en-US" sz="2000" dirty="0"/>
              <a:t> hat </a:t>
            </a:r>
            <a:r>
              <a:rPr lang="en-US" sz="2000" dirty="0" err="1"/>
              <a:t>sich</a:t>
            </a:r>
            <a:r>
              <a:rPr lang="en-US" sz="2000" dirty="0"/>
              <a:t> das </a:t>
            </a:r>
            <a:r>
              <a:rPr lang="en-US" sz="2000" dirty="0" err="1"/>
              <a:t>Eiweiß</a:t>
            </a:r>
            <a:r>
              <a:rPr lang="en-US" sz="2000" dirty="0"/>
              <a:t> </a:t>
            </a:r>
            <a:r>
              <a:rPr lang="en-US" sz="2000" dirty="0" err="1"/>
              <a:t>verfestigt</a:t>
            </a:r>
            <a:r>
              <a:rPr lang="en-US" sz="2000" dirty="0"/>
              <a:t> und </a:t>
            </a:r>
            <a:r>
              <a:rPr lang="en-US" sz="2000" dirty="0" err="1"/>
              <a:t>kann</a:t>
            </a:r>
            <a:r>
              <a:rPr lang="en-US" sz="2000" dirty="0"/>
              <a:t> </a:t>
            </a:r>
            <a:r>
              <a:rPr lang="en-US" sz="2000" dirty="0" err="1"/>
              <a:t>gepellt</a:t>
            </a:r>
            <a:r>
              <a:rPr lang="en-US" sz="2000" dirty="0"/>
              <a:t> warden.</a:t>
            </a:r>
            <a:endParaRPr lang="en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9391427-B011-452C-AA29-18D4DF34E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8" y="2992679"/>
            <a:ext cx="4036161" cy="302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452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-Sitzungssaal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TM02900722[[fn=Ion-Lila]]</Template>
  <TotalTime>0</TotalTime>
  <Words>220</Words>
  <Application>Microsoft Office PowerPoint</Application>
  <PresentationFormat>Breitbild</PresentationFormat>
  <Paragraphs>20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Ion-Sitzungssaal</vt:lpstr>
      <vt:lpstr>Eier pellen ohne Hände</vt:lpstr>
      <vt:lpstr>              Versuchsanleitung</vt:lpstr>
      <vt:lpstr>                      Beobachtung</vt:lpstr>
      <vt:lpstr>                         Probleme</vt:lpstr>
      <vt:lpstr>                           Erklärung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Eier pellen ohne Hände</dc:title>
  <dc:creator>Gernot Cremer</dc:creator>
  <cp:lastModifiedBy>Gernot Cremer</cp:lastModifiedBy>
  <cp:revision>10</cp:revision>
  <dcterms:created xsi:type="dcterms:W3CDTF">2020-04-29T14:47:25Z</dcterms:created>
  <dcterms:modified xsi:type="dcterms:W3CDTF">2020-04-29T17:28:24Z</dcterms:modified>
</cp:coreProperties>
</file>